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95D82"/>
    <a:srgbClr val="697E65"/>
    <a:srgbClr val="8F9A8D"/>
    <a:srgbClr val="CBA5AA"/>
    <a:srgbClr val="D8A98C"/>
    <a:srgbClr val="E1CBB8"/>
    <a:srgbClr val="6F738E"/>
    <a:srgbClr val="ECECF6"/>
    <a:srgbClr val="E68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05A-D6BD-4475-8E31-051861E4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A9B53-B83D-44AC-A888-8FF3F70AB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1CA59-A4BC-4803-A591-A9E7BB8A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8769-086E-446F-9141-9FFF1E4A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867F-78EC-47DE-84D9-9B98D195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3F8C-1E95-4A4D-A265-85D86C14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95EF5-296E-4986-AAC5-309DCFB0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BFE07-490A-4594-84BB-EB4901C8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1900-7075-489A-B9A5-AC093C34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99C3-B0C1-4F47-8402-E61BE57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D9C92-614C-430D-90F3-9D5EC037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34151-00FB-4781-B772-8CB4E530A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F2B4-B25E-495C-A360-4BC55597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C36C-4C57-4474-A424-9CF166A1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2ACBD-ED8B-4D90-9BF1-D29C9F92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9A9D-8E0B-46CD-8733-CF12743D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C8D7-E31A-413A-BA44-AA1346A7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2E76-9B0D-4FFC-ABAE-740D1B71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B40E-378D-4E58-BA9C-1542DEE4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43DC1-022E-4B6A-B22B-8768224C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2D0A-26C3-4B73-95B3-1DB745B1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C8CD4-C481-434E-817B-29FB90A2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CED0B-A3C7-4875-A3B1-D8F52DD9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DBA4-8131-4F65-94DE-DE50FA48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6633-5847-4152-91C7-AF0F8401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5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9873-571B-421D-8DDE-5BCD271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7104-A786-43C7-A862-AAD132090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DEA1-A21B-46DF-B1FA-2C6DB49F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9FE38-5739-415A-AE8F-BC7597F6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2BCDF-7C7E-43DA-94BE-28F053AD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AC8A2-DA79-4969-A849-CAF140F7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482D-CE86-4EF8-8C75-B69E38AF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2A7DD-61FF-4D82-948C-EC54D6F1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5B6B2-8A34-4EFC-BF3F-23BED1E49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8379C-2A40-4C00-B6F5-DB86EB67A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0293D-C1E5-45A2-BCA8-35B17C2BD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6C883-5CD7-4558-BED6-589F57DD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65129-DF3D-4150-A553-355679EC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FA1C4-FA9C-480E-9FDE-FBCFF4F2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270B-F899-4642-B286-00044AE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C54A9-789B-44D6-A2D7-0ED04D99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465C4-6699-4027-BB3E-0ED9ADE2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DE93E-D262-4436-8851-C99E02DD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C4C15-87A3-488D-9F5B-CF044DE6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E6DD8-CA3A-4F85-9214-3BAB7EFC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969F0-F127-4638-BA15-9A6FD20C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14A-17FA-4BC7-AB36-410970F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8CA0-BAC5-4807-B7E8-DD1167E4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48AA1-15E7-4BDB-8B5D-DBCFD253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741D2-1F2E-4BCB-8358-B74BD38A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DA81-3672-4667-808D-C06EAAF6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906D6-1287-4FFE-B359-32884FD9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9460-9FAF-4FAA-A812-E6FD5676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F580A-6365-4545-87C3-77A64D90B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F532A-54DB-4CAA-8BDA-FEF5ABC2B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280EC-D333-48AB-A67C-A597D9BC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9B543-45E3-4B7F-8407-0B4BE2E4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B07E-4FA5-4C3D-A6BF-555EA369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9133B-CF06-4346-B65B-9EF13144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66BFC-E45B-44B8-AE96-F4D9A34C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2236-14F9-4252-AF14-01F0138CF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2279-88A1-4902-A560-5B582BEBDD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BD59-72D3-4D3B-96DF-8E6F08D9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A4B6D-0DE6-4F0A-8B3A-6254298B8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C5CB-E2C7-4B3C-AC27-B48BD301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932E8-553E-43A8-B13E-44A7404D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Message Enrico Vicenti</a:t>
            </a:r>
          </a:p>
        </p:txBody>
      </p:sp>
      <p:pic>
        <p:nvPicPr>
          <p:cNvPr id="7" name="vicenti tagliato sub inglese 0.1">
            <a:hlinkClick r:id="" action="ppaction://media"/>
            <a:extLst>
              <a:ext uri="{FF2B5EF4-FFF2-40B4-BE49-F238E27FC236}">
                <a16:creationId xmlns:a16="http://schemas.microsoft.com/office/drawing/2014/main" id="{F412E3BC-9905-4550-B75A-18F72A556D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5BFC-C974-4E6E-B572-EB35FA291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B8818-711A-49D2-9ED0-D0720BFD6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EF71D7D-670C-415B-B049-E900E98C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7" y="0"/>
            <a:ext cx="1226009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B03FD-39AA-460F-A1E2-8568B6D45986}"/>
              </a:ext>
            </a:extLst>
          </p:cNvPr>
          <p:cNvSpPr txBox="1"/>
          <p:nvPr/>
        </p:nvSpPr>
        <p:spPr>
          <a:xfrm>
            <a:off x="109055" y="1813173"/>
            <a:ext cx="4857227" cy="3354765"/>
          </a:xfrm>
          <a:prstGeom prst="rect">
            <a:avLst/>
          </a:prstGeom>
          <a:solidFill>
            <a:srgbClr val="333367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E68647"/>
                </a:solidFill>
              </a:rPr>
              <a:t>Program 2019/2022</a:t>
            </a:r>
          </a:p>
          <a:p>
            <a:endParaRPr lang="en-US" sz="3200" u="sng" dirty="0"/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ECECF6"/>
                </a:solidFill>
              </a:rPr>
              <a:t>Identity – Common Heritage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ECECF6"/>
                </a:solidFill>
              </a:rPr>
              <a:t>Quality Education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ECECF6"/>
                </a:solidFill>
              </a:rPr>
              <a:t>Sustainable Development &amp; Innovation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ECECF6"/>
                </a:solidFill>
              </a:rPr>
              <a:t>National Competitions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6E879-0DA6-49CB-97DA-EBE5A0EB490A}"/>
              </a:ext>
            </a:extLst>
          </p:cNvPr>
          <p:cNvSpPr txBox="1"/>
          <p:nvPr/>
        </p:nvSpPr>
        <p:spPr>
          <a:xfrm>
            <a:off x="0" y="382141"/>
            <a:ext cx="4857227" cy="1015663"/>
          </a:xfrm>
          <a:prstGeom prst="rect">
            <a:avLst/>
          </a:prstGeom>
          <a:solidFill>
            <a:srgbClr val="333367"/>
          </a:solidFill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ECECF6"/>
                </a:solidFill>
              </a:rPr>
              <a:t>FICLU in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C67B3-5D81-402D-90E2-7D5DB086219E}"/>
              </a:ext>
            </a:extLst>
          </p:cNvPr>
          <p:cNvSpPr txBox="1"/>
          <p:nvPr/>
        </p:nvSpPr>
        <p:spPr>
          <a:xfrm>
            <a:off x="5059592" y="4090146"/>
            <a:ext cx="6852461" cy="21929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6F738E"/>
                </a:solidFill>
              </a:rPr>
              <a:t>A big Italian network of Clubs for UNESCO, which share one thought</a:t>
            </a:r>
          </a:p>
          <a:p>
            <a:r>
              <a:rPr lang="en-US" sz="1050" i="1" dirty="0">
                <a:solidFill>
                  <a:srgbClr val="6F738E"/>
                </a:solidFill>
              </a:rPr>
              <a:t>“because wars are born from the soul of men an in the soul of men need to grow the defenses of peace”;</a:t>
            </a:r>
          </a:p>
          <a:p>
            <a:endParaRPr lang="en-US" sz="1050" i="1" dirty="0"/>
          </a:p>
          <a:p>
            <a:r>
              <a:rPr lang="en-US" sz="1050" dirty="0">
                <a:solidFill>
                  <a:srgbClr val="D8A98C"/>
                </a:solidFill>
              </a:rPr>
              <a:t>A big network of people of all ages and different backgrounds that firmly believe in the values and goals of UNESCO and decide to fulfill them in their daily life;</a:t>
            </a:r>
          </a:p>
          <a:p>
            <a:endParaRPr lang="en-US" sz="1050" dirty="0"/>
          </a:p>
          <a:p>
            <a:r>
              <a:rPr lang="en-US" sz="1050" dirty="0">
                <a:solidFill>
                  <a:srgbClr val="CBA5AA"/>
                </a:solidFill>
              </a:rPr>
              <a:t>A big network of people that believe in the strength of associationism;</a:t>
            </a:r>
          </a:p>
          <a:p>
            <a:endParaRPr lang="en-US" sz="1050" dirty="0"/>
          </a:p>
          <a:p>
            <a:r>
              <a:rPr lang="en-US" sz="1050" dirty="0">
                <a:solidFill>
                  <a:srgbClr val="697E65"/>
                </a:solidFill>
              </a:rPr>
              <a:t>A big network of people that offer their selfless effort for an ideal, happy to spread and implement in the territory the principles and programs of UNESCO;</a:t>
            </a:r>
          </a:p>
          <a:p>
            <a:endParaRPr lang="en-US" sz="1050" dirty="0"/>
          </a:p>
          <a:p>
            <a:r>
              <a:rPr lang="en-US" sz="1050" dirty="0">
                <a:solidFill>
                  <a:srgbClr val="595D82"/>
                </a:solidFill>
              </a:rPr>
              <a:t>A big “network in action” of improve the world and to build a sustainable future for the new generations, within the ideal of culture, joining preservation of material and immaterial heritages, science and innovation.</a:t>
            </a:r>
          </a:p>
        </p:txBody>
      </p:sp>
    </p:spTree>
    <p:extLst>
      <p:ext uri="{BB962C8B-B14F-4D97-AF65-F5344CB8AC3E}">
        <p14:creationId xmlns:p14="http://schemas.microsoft.com/office/powerpoint/2010/main" val="425465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170</Words>
  <Application>Microsoft Office PowerPoint</Application>
  <PresentationFormat>Widescreen</PresentationFormat>
  <Paragraphs>18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Message Enrico Vicenti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Gio'</dc:creator>
  <cp:lastModifiedBy>Gio'</cp:lastModifiedBy>
  <cp:revision>2</cp:revision>
  <dcterms:created xsi:type="dcterms:W3CDTF">2020-11-13T09:51:35Z</dcterms:created>
  <dcterms:modified xsi:type="dcterms:W3CDTF">2020-11-13T10:15:03Z</dcterms:modified>
</cp:coreProperties>
</file>